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5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silewska, Aleksandra" initials="WA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1"/>
    <a:srgbClr val="F80EA4"/>
    <a:srgbClr val="FF8000"/>
    <a:srgbClr val="121637"/>
    <a:srgbClr val="9898A1"/>
    <a:srgbClr val="ABB600"/>
    <a:srgbClr val="016690"/>
    <a:srgbClr val="FFFFFF"/>
    <a:srgbClr val="000000"/>
    <a:srgbClr val="E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96" autoAdjust="0"/>
  </p:normalViewPr>
  <p:slideViewPr>
    <p:cSldViewPr snapToGrid="0" snapToObjects="1">
      <p:cViewPr>
        <p:scale>
          <a:sx n="102" d="100"/>
          <a:sy n="102" d="100"/>
        </p:scale>
        <p:origin x="-456" y="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77F7B-3C85-4128-9B8A-B31188B94BFE}" type="datetimeFigureOut">
              <a:rPr lang="pl-PL" smtClean="0"/>
              <a:t>2016-03-20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104E-AD78-4643-A6AF-929C430C1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97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71C8-146D-4E66-B053-27EFA0CEF388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FB235-DD57-493E-8318-C2BFA164FE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5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0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8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2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4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1F86-AC6C-7A40-95A2-39EFF4DCBEB2}" type="datetimeFigureOut">
              <a:rPr lang="en-US" smtClean="0"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92AF-C948-0C47-8F60-D32464D6B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3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1"/>
          <p:cNvCxnSpPr/>
          <p:nvPr/>
        </p:nvCxnSpPr>
        <p:spPr>
          <a:xfrm>
            <a:off x="494763" y="973408"/>
            <a:ext cx="7063033" cy="0"/>
          </a:xfrm>
          <a:prstGeom prst="line">
            <a:avLst/>
          </a:prstGeom>
          <a:ln w="19050" cmpd="sng">
            <a:solidFill>
              <a:srgbClr val="F5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494762" y="570348"/>
            <a:ext cx="4229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 i konferencja prasowa dla ULI Poland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450" y="4825739"/>
            <a:ext cx="8975489" cy="194689"/>
          </a:xfrm>
          <a:prstGeom prst="rect">
            <a:avLst/>
          </a:prstGeom>
          <a:solidFill>
            <a:srgbClr val="F5822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669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3" y="1217731"/>
            <a:ext cx="3881294" cy="245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93" y="1217730"/>
            <a:ext cx="4378341" cy="245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1362269" y="3797560"/>
            <a:ext cx="6552485" cy="922479"/>
          </a:xfrm>
          <a:prstGeom prst="roundRect">
            <a:avLst/>
          </a:prstGeom>
          <a:ln w="12700">
            <a:solidFill>
              <a:srgbClr val="FF8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defTabSz="914400">
              <a:defRPr/>
            </a:pPr>
            <a:r>
              <a:rPr lang="pl-PL" sz="900" kern="0" dirty="0" smtClean="0">
                <a:solidFill>
                  <a:srgbClr val="121637"/>
                </a:solidFill>
                <a:latin typeface="Century Gothic" panose="020B0502020202020204" pitchFamily="34" charset="0"/>
              </a:rPr>
              <a:t>Urban Land Institute to globalna organizacja skupiająca developerów z całego świata. W maju 2015 roku Grupa BRM była odpowiedzialna za organizację konferencji „Konkurencyjne miasta” dla ULI Europe, która odbyła się w Warszawie. Agencja organizowała również konferencję prasową, pozyskiwała patronów medialnych (m.in. Rzeczpospolitą i DGP), była odpowiedzialna za zakup powierzchni reklamowej, projekty </a:t>
            </a:r>
            <a:r>
              <a:rPr lang="pl-PL" sz="900" kern="0" dirty="0" smtClean="0">
                <a:solidFill>
                  <a:srgbClr val="121637"/>
                </a:solidFill>
                <a:latin typeface="Century Gothic" panose="020B0502020202020204" pitchFamily="34" charset="0"/>
              </a:rPr>
              <a:t>materiałów </a:t>
            </a:r>
            <a:r>
              <a:rPr lang="pl-PL" sz="900" kern="0" dirty="0" smtClean="0">
                <a:solidFill>
                  <a:srgbClr val="121637"/>
                </a:solidFill>
                <a:latin typeface="Century Gothic" panose="020B0502020202020204" pitchFamily="34" charset="0"/>
              </a:rPr>
              <a:t>BTL. </a:t>
            </a:r>
            <a:endParaRPr lang="en-US" sz="900" kern="0" dirty="0" smtClean="0">
              <a:solidFill>
                <a:srgbClr val="12163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71</Words>
  <Application>Microsoft Office PowerPoint</Application>
  <PresentationFormat>Pokaz na ekranie (16:9)</PresentationFormat>
  <Paragraphs>2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Office Theme</vt:lpstr>
      <vt:lpstr>Prezentacja programu PowerPoint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</dc:creator>
  <cp:lastModifiedBy>Agnieszka</cp:lastModifiedBy>
  <cp:revision>367</cp:revision>
  <cp:lastPrinted>2016-01-28T06:57:12Z</cp:lastPrinted>
  <dcterms:created xsi:type="dcterms:W3CDTF">2015-09-12T18:19:49Z</dcterms:created>
  <dcterms:modified xsi:type="dcterms:W3CDTF">2016-03-20T19:32:50Z</dcterms:modified>
</cp:coreProperties>
</file>