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86"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silewska, Aleksandra" initials="WA"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221"/>
    <a:srgbClr val="F80EA4"/>
    <a:srgbClr val="FF8000"/>
    <a:srgbClr val="121637"/>
    <a:srgbClr val="9898A1"/>
    <a:srgbClr val="ABB600"/>
    <a:srgbClr val="016690"/>
    <a:srgbClr val="FFFFFF"/>
    <a:srgbClr val="000000"/>
    <a:srgbClr val="E66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896" autoAdjust="0"/>
  </p:normalViewPr>
  <p:slideViewPr>
    <p:cSldViewPr snapToGrid="0" snapToObjects="1">
      <p:cViewPr>
        <p:scale>
          <a:sx n="102" d="100"/>
          <a:sy n="102" d="100"/>
        </p:scale>
        <p:origin x="-456" y="2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577F7B-3C85-4128-9B8A-B31188B94BFE}" type="datetimeFigureOut">
              <a:rPr lang="pl-PL" smtClean="0"/>
              <a:t>2016-03-20</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E8104E-AD78-4643-A6AF-929C430C1771}" type="slidenum">
              <a:rPr lang="pl-PL" smtClean="0"/>
              <a:t>‹#›</a:t>
            </a:fld>
            <a:endParaRPr lang="pl-PL"/>
          </a:p>
        </p:txBody>
      </p:sp>
    </p:spTree>
    <p:extLst>
      <p:ext uri="{BB962C8B-B14F-4D97-AF65-F5344CB8AC3E}">
        <p14:creationId xmlns:p14="http://schemas.microsoft.com/office/powerpoint/2010/main" val="3810970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A471C8-146D-4E66-B053-27EFA0CEF388}" type="datetimeFigureOut">
              <a:rPr lang="en-US" smtClean="0"/>
              <a:t>3/20/2016</a:t>
            </a:fld>
            <a:endParaRPr lang="en-US" dirty="0"/>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FB235-DD57-493E-8318-C2BFA164FE26}" type="slidenum">
              <a:rPr lang="en-US" smtClean="0"/>
              <a:t>‹#›</a:t>
            </a:fld>
            <a:endParaRPr lang="en-US" dirty="0"/>
          </a:p>
        </p:txBody>
      </p:sp>
    </p:spTree>
    <p:extLst>
      <p:ext uri="{BB962C8B-B14F-4D97-AF65-F5344CB8AC3E}">
        <p14:creationId xmlns:p14="http://schemas.microsoft.com/office/powerpoint/2010/main" val="3810250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pl-PL"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Click to edit Master subtitle style</a:t>
            </a:r>
            <a:endParaRPr lang="en-US"/>
          </a:p>
        </p:txBody>
      </p:sp>
      <p:sp>
        <p:nvSpPr>
          <p:cNvPr id="4" name="Date Placeholder 3"/>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125968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2389092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25953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719605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Click to edit Master text styles</a:t>
            </a:r>
          </a:p>
        </p:txBody>
      </p:sp>
      <p:sp>
        <p:nvSpPr>
          <p:cNvPr id="4" name="Date Placeholder 3"/>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348978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Date Placeholder 4"/>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279899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7" name="Date Placeholder 6"/>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109832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Date Placeholder 2"/>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277084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43207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Date Placeholder 4"/>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357544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Date Placeholder 4"/>
          <p:cNvSpPr>
            <a:spLocks noGrp="1"/>
          </p:cNvSpPr>
          <p:nvPr>
            <p:ph type="dt" sz="half" idx="10"/>
          </p:nvPr>
        </p:nvSpPr>
        <p:spPr/>
        <p:txBody>
          <a:bodyPr/>
          <a:lstStyle/>
          <a:p>
            <a:fld id="{85CA1F86-AC6C-7A40-95A2-39EFF4DCBEB2}" type="datetimeFigureOut">
              <a:rPr lang="en-US" smtClean="0"/>
              <a:t>3/20/2016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B92AF-C948-0C47-8F60-D32464D6BBE1}" type="slidenum">
              <a:rPr lang="en-US" smtClean="0"/>
              <a:t>‹#›</a:t>
            </a:fld>
            <a:endParaRPr lang="en-US" dirty="0"/>
          </a:p>
        </p:txBody>
      </p:sp>
    </p:spTree>
    <p:extLst>
      <p:ext uri="{BB962C8B-B14F-4D97-AF65-F5344CB8AC3E}">
        <p14:creationId xmlns:p14="http://schemas.microsoft.com/office/powerpoint/2010/main" val="351598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l-PL"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5CA1F86-AC6C-7A40-95A2-39EFF4DCBEB2}" type="datetimeFigureOut">
              <a:rPr lang="en-US" smtClean="0"/>
              <a:t>3/20/2016</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8B92AF-C948-0C47-8F60-D32464D6BBE1}" type="slidenum">
              <a:rPr lang="en-US" smtClean="0"/>
              <a:t>‹#›</a:t>
            </a:fld>
            <a:endParaRPr lang="en-US" dirty="0"/>
          </a:p>
        </p:txBody>
      </p:sp>
    </p:spTree>
    <p:extLst>
      <p:ext uri="{BB962C8B-B14F-4D97-AF65-F5344CB8AC3E}">
        <p14:creationId xmlns:p14="http://schemas.microsoft.com/office/powerpoint/2010/main" val="3010536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Łącznik prostoliniowy 1"/>
          <p:cNvCxnSpPr/>
          <p:nvPr/>
        </p:nvCxnSpPr>
        <p:spPr>
          <a:xfrm>
            <a:off x="494763" y="973408"/>
            <a:ext cx="7063033" cy="0"/>
          </a:xfrm>
          <a:prstGeom prst="line">
            <a:avLst/>
          </a:prstGeom>
          <a:ln w="19050" cmpd="sng">
            <a:solidFill>
              <a:srgbClr val="F58221"/>
            </a:solidFill>
          </a:ln>
        </p:spPr>
        <p:style>
          <a:lnRef idx="1">
            <a:schemeClr val="accent1"/>
          </a:lnRef>
          <a:fillRef idx="0">
            <a:schemeClr val="accent1"/>
          </a:fillRef>
          <a:effectRef idx="0">
            <a:schemeClr val="accent1"/>
          </a:effectRef>
          <a:fontRef idx="minor">
            <a:schemeClr val="tx1"/>
          </a:fontRef>
        </p:style>
      </p:cxnSp>
      <p:sp>
        <p:nvSpPr>
          <p:cNvPr id="3" name="Prostokąt 2"/>
          <p:cNvSpPr/>
          <p:nvPr/>
        </p:nvSpPr>
        <p:spPr>
          <a:xfrm>
            <a:off x="494762" y="570348"/>
            <a:ext cx="5716630" cy="338554"/>
          </a:xfrm>
          <a:prstGeom prst="rect">
            <a:avLst/>
          </a:prstGeom>
        </p:spPr>
        <p:txBody>
          <a:bodyPr wrap="none">
            <a:spAutoFit/>
          </a:bodyPr>
          <a:lstStyle/>
          <a:p>
            <a:r>
              <a:rPr lang="pl-PL" sz="1600" b="1" dirty="0" smtClean="0">
                <a:solidFill>
                  <a:schemeClr val="tx1">
                    <a:lumMod val="75000"/>
                    <a:lumOff val="25000"/>
                  </a:schemeClr>
                </a:solidFill>
                <a:latin typeface="Century Gothic" panose="020B0502020202020204" pitchFamily="34" charset="0"/>
              </a:rPr>
              <a:t>Panel dyskusyjny na Giełdzie Papierów Wartościowych </a:t>
            </a:r>
            <a:endParaRPr lang="en-US" sz="1600" dirty="0">
              <a:solidFill>
                <a:schemeClr val="tx1">
                  <a:lumMod val="75000"/>
                  <a:lumOff val="25000"/>
                </a:schemeClr>
              </a:solidFill>
              <a:latin typeface="Century Gothic" panose="020B0502020202020204" pitchFamily="34" charset="0"/>
            </a:endParaRPr>
          </a:p>
        </p:txBody>
      </p:sp>
      <p:sp>
        <p:nvSpPr>
          <p:cNvPr id="12" name="Prostokąt 11"/>
          <p:cNvSpPr/>
          <p:nvPr/>
        </p:nvSpPr>
        <p:spPr>
          <a:xfrm>
            <a:off x="83450" y="4825739"/>
            <a:ext cx="8975489" cy="194689"/>
          </a:xfrm>
          <a:prstGeom prst="rect">
            <a:avLst/>
          </a:prstGeom>
          <a:solidFill>
            <a:srgbClr val="F58221"/>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rgbClr val="016690"/>
              </a:solidFill>
            </a:endParaRPr>
          </a:p>
        </p:txBody>
      </p:sp>
      <p:sp>
        <p:nvSpPr>
          <p:cNvPr id="5" name="Prostokąt zaokrąglony 4"/>
          <p:cNvSpPr/>
          <p:nvPr/>
        </p:nvSpPr>
        <p:spPr>
          <a:xfrm>
            <a:off x="4951757" y="1246075"/>
            <a:ext cx="2519267" cy="3206668"/>
          </a:xfrm>
          <a:prstGeom prst="roundRect">
            <a:avLst/>
          </a:prstGeom>
          <a:ln w="12700">
            <a:solidFill>
              <a:srgbClr val="FF8000"/>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endParaRPr lang="en-US" sz="900" dirty="0"/>
          </a:p>
          <a:p>
            <a:endParaRPr lang="en-US" sz="900" dirty="0">
              <a:latin typeface="Century Gothic" panose="020B0502020202020204" pitchFamily="34" charset="0"/>
            </a:endParaRPr>
          </a:p>
          <a:p>
            <a:r>
              <a:rPr lang="pl-PL" sz="900" dirty="0">
                <a:latin typeface="Century Gothic" panose="020B0502020202020204" pitchFamily="34" charset="0"/>
              </a:rPr>
              <a:t>J</a:t>
            </a:r>
            <a:r>
              <a:rPr lang="pl-PL" sz="900" dirty="0" smtClean="0">
                <a:latin typeface="Century Gothic" panose="020B0502020202020204" pitchFamily="34" charset="0"/>
              </a:rPr>
              <a:t>eden </a:t>
            </a:r>
            <a:r>
              <a:rPr lang="pl-PL" sz="900" dirty="0">
                <a:latin typeface="Century Gothic" panose="020B0502020202020204" pitchFamily="34" charset="0"/>
              </a:rPr>
              <a:t>z naszych Klientów – Fundusz Hipoteczny DOM S.A. – zadebiutował na Giełdzie Papierów Wartościowych (New Connect). Ponieważ usługa, którą oferuje wciąż wzbudza kontrowersje, zorganizowaliśmy wraz z GPW panel dyskusyjny pt. „Hipoteka odwrócona w Polsce. Rozprawiamy się ze stereotypami”. Do udziału w dyskusji zaprosiliśmy Specjalistów z branży oraz dziennikarzy. W panelu wzięli udział m.in. Jan Kuźma, Prezes Zarządu DM BPS S.A., Konrad Łapiński zarządzający funduszem TOTAL FIZ, Robert Majkowski, Prezes oraz Michał Butscher, Wiceprezes Funduszu Hipotecznego DOM S.A. Na spotkaniu pojawiły się wszystkie kluczowe media. </a:t>
            </a:r>
            <a:endParaRPr lang="pl-PL" sz="900" dirty="0">
              <a:latin typeface="Century Gothic" panose="020B0502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763" y="1294768"/>
            <a:ext cx="4171950"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9828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3886</TotalTime>
  <Words>109</Words>
  <Application>Microsoft Office PowerPoint</Application>
  <PresentationFormat>Pokaz na ekranie (16:9)</PresentationFormat>
  <Paragraphs>4</Paragraphs>
  <Slides>1</Slides>
  <Notes>0</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Office Theme</vt:lpstr>
      <vt:lpstr>Prezentacja programu PowerPoint</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a</dc:creator>
  <cp:lastModifiedBy>Agnieszka</cp:lastModifiedBy>
  <cp:revision>369</cp:revision>
  <cp:lastPrinted>2016-01-28T06:57:12Z</cp:lastPrinted>
  <dcterms:created xsi:type="dcterms:W3CDTF">2015-09-12T18:19:49Z</dcterms:created>
  <dcterms:modified xsi:type="dcterms:W3CDTF">2016-03-20T19:49:56Z</dcterms:modified>
</cp:coreProperties>
</file>